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2.pn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53599" y="-218069"/>
            <a:ext cx="18871276" cy="10721852"/>
            <a:chOff x="-453599" y="-218069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3599" y="-218069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263941" y="6319922"/>
            <a:ext cx="3255805" cy="3912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94551" y="3903304"/>
            <a:ext cx="4591919" cy="15565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7437" y="4887104"/>
            <a:ext cx="5467195" cy="15589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64633" y="8443483"/>
            <a:ext cx="3721506" cy="1045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9429"/>
            <a:ext cx="18728944" cy="3345318"/>
            <a:chOff x="0" y="-159429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9429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9358" y="699462"/>
            <a:ext cx="16556522" cy="8620124"/>
            <a:chOff x="769358" y="699462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08903" y="-3610601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9358" y="699462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007" y="7291946"/>
            <a:ext cx="2429635" cy="597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7080" y="7106555"/>
            <a:ext cx="1657091" cy="34266"/>
            <a:chOff x="8697080" y="7106555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697080" y="7106555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92403" y="7106555"/>
            <a:ext cx="1657091" cy="34266"/>
            <a:chOff x="11592403" y="7106555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592403" y="7106555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802" y="959431"/>
            <a:ext cx="2938695" cy="1146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49481" y="6363245"/>
            <a:ext cx="771861" cy="775275"/>
            <a:chOff x="10549481" y="6363245"/>
            <a:chExt cx="771861" cy="775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9481" y="6363245"/>
              <a:ext cx="771861" cy="77527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724400" y="1485900"/>
            <a:ext cx="27763141" cy="7560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9429"/>
            <a:ext cx="18728944" cy="3345318"/>
            <a:chOff x="0" y="-159429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9429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9555" y="671760"/>
            <a:ext cx="16556522" cy="8620124"/>
            <a:chOff x="709555" y="671760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8706" y="-3638302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555" y="671760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007" y="7291946"/>
            <a:ext cx="2429635" cy="597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7080" y="7106555"/>
            <a:ext cx="1657091" cy="34266"/>
            <a:chOff x="8697080" y="7106555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697080" y="7106555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92403" y="7106555"/>
            <a:ext cx="1657091" cy="34266"/>
            <a:chOff x="11592403" y="7106555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592403" y="7106555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0802" y="972453"/>
            <a:ext cx="2998429" cy="11337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49481" y="6363245"/>
            <a:ext cx="771861" cy="775275"/>
            <a:chOff x="10549481" y="6363245"/>
            <a:chExt cx="771861" cy="775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9481" y="6363245"/>
              <a:ext cx="771861" cy="775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77256" y="3548753"/>
            <a:ext cx="2955749" cy="4686379"/>
            <a:chOff x="2577256" y="3548753"/>
            <a:chExt cx="2955749" cy="46863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77256" y="3548753"/>
              <a:ext cx="2955749" cy="46863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02191" y="3675094"/>
            <a:ext cx="6171429" cy="3912686"/>
            <a:chOff x="9002191" y="3675094"/>
            <a:chExt cx="6171429" cy="39126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2191" y="3675094"/>
              <a:ext cx="6171429" cy="3912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01527" y="5982359"/>
            <a:ext cx="1751877" cy="740571"/>
            <a:chOff x="6301527" y="5982359"/>
            <a:chExt cx="1751877" cy="740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01527" y="5982359"/>
              <a:ext cx="1751877" cy="7405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9429"/>
            <a:ext cx="18728944" cy="3345318"/>
            <a:chOff x="0" y="-159429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9429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800" y="932320"/>
            <a:ext cx="16556522" cy="8620124"/>
            <a:chOff x="709555" y="671760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568706" y="-3638302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555" y="671760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007" y="7291946"/>
            <a:ext cx="2429635" cy="597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7080" y="7106555"/>
            <a:ext cx="1657091" cy="34266"/>
            <a:chOff x="8697080" y="7106555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697080" y="7106555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92403" y="7106555"/>
            <a:ext cx="1657091" cy="34266"/>
            <a:chOff x="11592403" y="7106555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592403" y="7106555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9481" y="6363245"/>
            <a:ext cx="771861" cy="775275"/>
            <a:chOff x="10549481" y="6363245"/>
            <a:chExt cx="771861" cy="775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9481" y="6363245"/>
              <a:ext cx="771861" cy="7752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01527" y="5982359"/>
            <a:ext cx="1751877" cy="740571"/>
            <a:chOff x="6301527" y="5982359"/>
            <a:chExt cx="1751877" cy="740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1527" y="5982359"/>
              <a:ext cx="1751877" cy="74057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9481" y="4209319"/>
            <a:ext cx="5067768" cy="32427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7315" y="4369405"/>
            <a:ext cx="6704336" cy="3181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0016" y="2476500"/>
            <a:ext cx="5919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/>
              <a:t>COMMIT : 29</a:t>
            </a:r>
            <a:r>
              <a:rPr lang="ko-KR" altLang="en-US" sz="4800" b="1" dirty="0" smtClean="0"/>
              <a:t>회</a:t>
            </a:r>
            <a:endParaRPr lang="ko-KR" altLang="en-US" sz="4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332834" y="1463166"/>
            <a:ext cx="5919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err="1" smtClean="0"/>
              <a:t>Git</a:t>
            </a:r>
            <a:r>
              <a:rPr lang="en-US" altLang="ko-KR" sz="4800" b="1" dirty="0" smtClean="0"/>
              <a:t> Hub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48732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9429"/>
            <a:ext cx="18728944" cy="3345318"/>
            <a:chOff x="0" y="-159429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59429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5808" y="671760"/>
            <a:ext cx="16556522" cy="8620124"/>
            <a:chOff x="795808" y="671760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82453" y="-3638302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808" y="671760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67007" y="7291946"/>
            <a:ext cx="2429635" cy="597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7080" y="7106555"/>
            <a:ext cx="1657091" cy="34266"/>
            <a:chOff x="8697080" y="7106555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697080" y="7106555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92403" y="7106555"/>
            <a:ext cx="1657091" cy="34266"/>
            <a:chOff x="11592403" y="7106555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1592403" y="7106555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0802" y="972450"/>
            <a:ext cx="3005362" cy="11337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49481" y="6363245"/>
            <a:ext cx="771861" cy="775275"/>
            <a:chOff x="10549481" y="6363245"/>
            <a:chExt cx="771861" cy="775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49481" y="6363245"/>
              <a:ext cx="771861" cy="775275"/>
            </a:xfrm>
            <a:prstGeom prst="rect">
              <a:avLst/>
            </a:prstGeom>
          </p:spPr>
        </p:pic>
      </p:grpSp>
      <p:pic>
        <p:nvPicPr>
          <p:cNvPr id="2" name="2022-06-13 22-46-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68824" y="2106231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9429"/>
            <a:ext cx="18728944" cy="3345318"/>
            <a:chOff x="0" y="-159429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59429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5808" y="671760"/>
            <a:ext cx="16556522" cy="8620124"/>
            <a:chOff x="795808" y="671760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482453" y="-3638302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5808" y="671760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67007" y="7291946"/>
            <a:ext cx="2429635" cy="597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7080" y="7106555"/>
            <a:ext cx="1657091" cy="34266"/>
            <a:chOff x="8697080" y="7106555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697080" y="7106555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92403" y="7106555"/>
            <a:ext cx="1657091" cy="34266"/>
            <a:chOff x="11592403" y="7106555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11592403" y="7106555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0802" y="972450"/>
            <a:ext cx="3005362" cy="11337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49481" y="6363245"/>
            <a:ext cx="771861" cy="775275"/>
            <a:chOff x="10549481" y="6363245"/>
            <a:chExt cx="771861" cy="775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49481" y="6363245"/>
              <a:ext cx="771861" cy="775275"/>
            </a:xfrm>
            <a:prstGeom prst="rect">
              <a:avLst/>
            </a:prstGeom>
          </p:spPr>
        </p:pic>
      </p:grpSp>
      <p:pic>
        <p:nvPicPr>
          <p:cNvPr id="4" name="2022-06-13 22-58-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228151" y="1929239"/>
            <a:ext cx="11499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9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9429"/>
            <a:ext cx="18728944" cy="3345318"/>
            <a:chOff x="0" y="-159429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9429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596" y="794700"/>
            <a:ext cx="16556522" cy="8620124"/>
            <a:chOff x="864596" y="794700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413665" y="-3515363"/>
              <a:ext cx="33113043" cy="1724024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596" y="794700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67007" y="7291946"/>
            <a:ext cx="2429635" cy="5978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7080" y="7106555"/>
            <a:ext cx="1657091" cy="34266"/>
            <a:chOff x="8697080" y="7106555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8697080" y="7106555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92403" y="7106555"/>
            <a:ext cx="1657091" cy="34266"/>
            <a:chOff x="11592403" y="7106555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1592403" y="7106555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49481" y="6363245"/>
            <a:ext cx="771861" cy="775275"/>
            <a:chOff x="10549481" y="6363245"/>
            <a:chExt cx="771861" cy="7752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9481" y="6363245"/>
              <a:ext cx="771861" cy="77527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35693" y="3091835"/>
            <a:ext cx="11225677" cy="33869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09971" y="5805723"/>
            <a:ext cx="10799101" cy="200221"/>
            <a:chOff x="3609971" y="5805723"/>
            <a:chExt cx="10799101" cy="2002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09971" y="5805723"/>
              <a:ext cx="10799101" cy="2002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</Words>
  <Application>Microsoft Office PowerPoint</Application>
  <PresentationFormat>사용자 지정</PresentationFormat>
  <Paragraphs>2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재성</cp:lastModifiedBy>
  <cp:revision>5</cp:revision>
  <dcterms:created xsi:type="dcterms:W3CDTF">2022-06-13T21:45:49Z</dcterms:created>
  <dcterms:modified xsi:type="dcterms:W3CDTF">2022-06-13T14:23:22Z</dcterms:modified>
</cp:coreProperties>
</file>